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68f74e4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68f74e4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468f74e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468f74e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468f74e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468f74e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468f74e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468f74e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468f74e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468f74e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468f74e4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468f74e4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68f74e4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68f74e4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ae7b0af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ae7b0af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3ae7b0af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3ae7b0af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468f74e4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468f74e4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468f74e4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468f74e4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468f74e4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468f74e4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468f74e4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468f74e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68f74e4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68f74e4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468f74e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468f74e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Relationship Id="rId4" Type="http://schemas.openxmlformats.org/officeDocument/2006/relationships/image" Target="../media/image1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Procedural Map Generation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Pablo Galve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set frequency as 0.03?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1297500" y="1567550"/>
            <a:ext cx="327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avoid problems like that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Frequency is the same as Increment</a:t>
            </a:r>
            <a:endParaRPr/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00" y="2168550"/>
            <a:ext cx="4622401" cy="28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2.1: Store Perlin Noise 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a loop from 0-100 both in x and 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Get noise at your desired coordinates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Store values in “height_map” variable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You should have an output in console with values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And you will see that on screen</a:t>
            </a:r>
            <a:endParaRPr sz="1800"/>
          </a:p>
        </p:txBody>
      </p:sp>
      <p:pic>
        <p:nvPicPr>
          <p:cNvPr id="218" name="Google Shape;2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038" y="921775"/>
            <a:ext cx="23336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2050" y="2626750"/>
            <a:ext cx="2333625" cy="1753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2.2: Adjust Perlin Noise to 0-1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a problem: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Some results are negative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need to fix that!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Use that formula: (Noise + 1) * 0.5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You will always have values between 0 and 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You’ll see that on screen</a:t>
            </a:r>
            <a:endParaRPr sz="1800"/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813" y="1567550"/>
            <a:ext cx="23145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1824" y="3154543"/>
            <a:ext cx="2314574" cy="173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3: Draw Map from height_map</a:t>
            </a:r>
            <a:endParaRPr/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1297500" y="1214075"/>
            <a:ext cx="7038900" cy="32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0 are low areas (valleys) and 1 are high areas (mountains)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have different textures: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Water, sand, grass, forest, mountain and snowy mountain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Blit them depending on the value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 used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will see exactly this same map</a:t>
            </a:r>
            <a:endParaRPr sz="1800"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8275" y="2924475"/>
            <a:ext cx="2790926" cy="20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813" y="2856050"/>
            <a:ext cx="2390775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4: Generate a random seed</a:t>
            </a:r>
            <a:endParaRPr/>
          </a:p>
        </p:txBody>
      </p:sp>
      <p:sp>
        <p:nvSpPr>
          <p:cNvPr id="241" name="Google Shape;24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Seeds are usually current time in milliseconds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An example of a seed is: 1587313622000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Nothing will change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5: Use the seed</a:t>
            </a:r>
            <a:endParaRPr/>
          </a:p>
        </p:txBody>
      </p:sp>
      <p:sp>
        <p:nvSpPr>
          <p:cNvPr id="247" name="Google Shape;24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Pass the seed as an argument to generatePerlinNoise()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The map will be different each time or if you press space</a:t>
            </a:r>
            <a:endParaRPr sz="1800"/>
          </a:p>
        </p:txBody>
      </p:sp>
      <p:pic>
        <p:nvPicPr>
          <p:cNvPr id="248" name="Google Shape;2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200" y="68253"/>
            <a:ext cx="3040776" cy="156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200" y="2047023"/>
            <a:ext cx="3040774" cy="154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625" y="2047275"/>
            <a:ext cx="1723665" cy="154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752" y="2047276"/>
            <a:ext cx="1730998" cy="154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Homework - Infinite Map</a:t>
            </a:r>
            <a:endParaRPr/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Occlusion Culling - Render only what is on screen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Generate perlin noise for all the coordinates seen in screen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Not only from [0][0] to [100][100] like in the TODOs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Y</a:t>
            </a:r>
            <a:r>
              <a:rPr lang="en-GB" sz="1800"/>
              <a:t>ou should be able to render an infinite map with that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procedural map generation?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 map generated by a computer, not a human</a:t>
            </a:r>
            <a:endParaRPr sz="1800"/>
          </a:p>
        </p:txBody>
      </p:sp>
      <p:pic>
        <p:nvPicPr>
          <p:cNvPr descr="Hugo Houriez - Houdini Procedural Tiles Island Generator"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600" y="2571750"/>
            <a:ext cx="2334185" cy="16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am :: Seeds of Resilience :: PROCEDURAL Update - New game = new ..."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355" y="2571753"/>
            <a:ext cx="3203220" cy="16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to use procedural map generation?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975000" y="1567550"/>
            <a:ext cx="395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Pros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Each map is mathematically unique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Saves development time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Monetization can dramatically increase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400"/>
              <a:t>Users play for years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Perfect for creating a lot of maps</a:t>
            </a:r>
            <a:endParaRPr sz="1400"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4811675" y="1567550"/>
            <a:ext cx="4046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Cons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Hard to make it visually unique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400"/>
              <a:t>Computers are not creative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You can’t design it 100% as you want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Bad for narrative games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Bad for building only one map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ros and cons of collaboration in the workplace"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775" y="3270749"/>
            <a:ext cx="2875176" cy="161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type of maps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567550"/>
            <a:ext cx="4535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Outdoor maps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Using Perlin Noise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In this tutorial, we’ll see how to generate outdoor maps</a:t>
            </a:r>
            <a:endParaRPr sz="1800"/>
          </a:p>
        </p:txBody>
      </p:sp>
      <p:sp>
        <p:nvSpPr>
          <p:cNvPr id="158" name="Google Shape;158;p16"/>
          <p:cNvSpPr txBox="1"/>
          <p:nvPr/>
        </p:nvSpPr>
        <p:spPr>
          <a:xfrm>
            <a:off x="5277950" y="156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Indoor / Dungeon maps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Explained in my website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511" y="2632248"/>
            <a:ext cx="1900875" cy="16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25" y="2535663"/>
            <a:ext cx="1807051" cy="9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Perlin Noise?</a:t>
            </a:r>
            <a:endParaRPr/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1873163" y="1567550"/>
            <a:ext cx="12072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Normal Noise      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950" y="2049477"/>
            <a:ext cx="2173625" cy="19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50" y="2049473"/>
            <a:ext cx="2173625" cy="19547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5516500" y="1567550"/>
            <a:ext cx="1207200" cy="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Perlin </a:t>
            </a:r>
            <a:r>
              <a:rPr lang="en-GB"/>
              <a:t>Noise   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create infinite worlds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991825" y="1567550"/>
            <a:ext cx="7344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We only need to store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</a:t>
            </a:r>
            <a:r>
              <a:rPr lang="en-GB" sz="1400"/>
              <a:t>oordinates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 math formula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Changelog made by player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Same seed = Same world</a:t>
            </a:r>
            <a:endParaRPr sz="1400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50" y="1567550"/>
            <a:ext cx="3708750" cy="22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Perlin Noise - 1D, 2D &amp; 3D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323" y="1441200"/>
            <a:ext cx="3116724" cy="12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54626"/>
            <a:ext cx="3173549" cy="1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09093"/>
            <a:ext cx="4122124" cy="18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Games using procedural generation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77197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Minecraft</a:t>
            </a:r>
            <a:endParaRPr sz="1800"/>
          </a:p>
        </p:txBody>
      </p:sp>
      <p:pic>
        <p:nvPicPr>
          <p:cNvPr descr="Procedural generation a la Minecraft image - Lemma - Mod DB"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25" y="2571750"/>
            <a:ext cx="2776551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llo Games On Comparing No Man's Sky To Spore - YouTube" id="193" name="Google Shape;19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3850" y="2571751"/>
            <a:ext cx="3146940" cy="1770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hs, No Man's Sky, and the problem with procedural generation ..."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800" y="2571748"/>
            <a:ext cx="3146951" cy="177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374302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Spore</a:t>
            </a:r>
            <a:endParaRPr sz="1800"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6714075" y="2001950"/>
            <a:ext cx="15804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No Man’s Sky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TODO 1: Generate Perlin Noise 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a FastNoise object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Set noise type to “Perlin”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Set frequency to 0.03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Uncomment myObject.SetSeed(seed)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Output: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You won’t see anything on screen yet</a:t>
            </a:r>
            <a:endParaRPr sz="1800"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575" y="1162750"/>
            <a:ext cx="3037625" cy="30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175" y="3182675"/>
            <a:ext cx="2619550" cy="19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